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97" r:id="rId5"/>
    <p:sldId id="296" r:id="rId6"/>
    <p:sldId id="260" r:id="rId7"/>
    <p:sldId id="295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1" r:id="rId20"/>
    <p:sldId id="272" r:id="rId21"/>
    <p:sldId id="299" r:id="rId22"/>
    <p:sldId id="298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300" r:id="rId31"/>
    <p:sldId id="283" r:id="rId32"/>
    <p:sldId id="284" r:id="rId33"/>
    <p:sldId id="285" r:id="rId34"/>
    <p:sldId id="286" r:id="rId35"/>
    <p:sldId id="287" r:id="rId36"/>
    <p:sldId id="288" r:id="rId37"/>
    <p:sldId id="293" r:id="rId38"/>
    <p:sldId id="301" r:id="rId39"/>
    <p:sldId id="290" r:id="rId40"/>
    <p:sldId id="291" r:id="rId41"/>
    <p:sldId id="292" r:id="rId42"/>
    <p:sldId id="29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9BD45-A138-400A-B12B-93A28BD3E9C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F7E9F-9989-4958-B787-7CA8C95B0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85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F7E9F-9989-4958-B787-7CA8C95B06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2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3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5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3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7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3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8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8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1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9210-D9D0-4644-8DB9-DA41DD69A838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CEEF-251A-4919-9647-0A1C9C581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4954857&amp;s=1&amp;sc=1&amp;st=132&amp;q=king&amp;spage=1&amp;hoid=3fa1f9c5281424187860add94f9ab35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le:Triangular_trade.pn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40030&amp;s=26&amp;sc=26&amp;st=117&amp;q=cold&amp;spage=2&amp;hoid=977fdbb563ff4f07d9f4988dee0ed2b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animationfactory.com/en/search/close-up.html?&amp;oid=4950249&amp;s=1&amp;sc=1&amp;st=430&amp;q=sun&amp;spage=1&amp;hoid=3af3c71b0188e99d07d0448ec8c88098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nimationfactory.com/en/search/close-up.html?&amp;oid=4952936&amp;s=76&amp;sc=76&amp;st=256&amp;q=war&amp;spage=4&amp;hoid=ed2aceee8a7ed406cbbbbdd3aa179ea2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animationfactory.com/en/search/close-up.html?&amp;oid=4949280&amp;s=1&amp;sc=1&amp;st=188&amp;q=peace&amp;spage=1&amp;hoid=a51603c4f17a623d2f2402beeff3f8a6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le:Triangular_trade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American Colonies Take Shape (1607-1765)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5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England / Middle Colonies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about 5k total : 1/8 of what was in the Southern colonies</a:t>
            </a:r>
          </a:p>
          <a:p>
            <a:endParaRPr lang="en-US" dirty="0"/>
          </a:p>
          <a:p>
            <a:r>
              <a:rPr lang="en-US" dirty="0" smtClean="0"/>
              <a:t>More freedom to choose what to do / families kept together</a:t>
            </a:r>
          </a:p>
          <a:p>
            <a:endParaRPr lang="en-US" dirty="0"/>
          </a:p>
          <a:p>
            <a:r>
              <a:rPr lang="en-US" dirty="0" smtClean="0"/>
              <a:t>Worked as skilled laborers: Lumberjacks, artisans, shipbuilding, fishermen, whalers, and cooks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32384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Africans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FREE until after the American Revolution (only in the North)</a:t>
            </a:r>
          </a:p>
          <a:p>
            <a:endParaRPr lang="en-US" dirty="0"/>
          </a:p>
          <a:p>
            <a:r>
              <a:rPr lang="en-US" dirty="0" smtClean="0"/>
              <a:t>Usually did the same job as slaves but lived in worse economic conditions (less food / worse shelter ) </a:t>
            </a:r>
            <a:r>
              <a:rPr lang="en-US" dirty="0" err="1" smtClean="0"/>
              <a:t>bc</a:t>
            </a:r>
            <a:r>
              <a:rPr lang="en-US" dirty="0" smtClean="0"/>
              <a:t> they had to buy their own now</a:t>
            </a:r>
          </a:p>
          <a:p>
            <a:endParaRPr lang="en-US" dirty="0"/>
          </a:p>
          <a:p>
            <a:r>
              <a:rPr lang="en-US" dirty="0" smtClean="0"/>
              <a:t>Could not vote or marry white </a:t>
            </a:r>
            <a:r>
              <a:rPr lang="en-US" dirty="0"/>
              <a:t>A</a:t>
            </a:r>
            <a:r>
              <a:rPr lang="en-US" dirty="0" smtClean="0"/>
              <a:t>mericans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3378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/ Revolts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Changed from colony to colony</a:t>
            </a:r>
          </a:p>
          <a:p>
            <a:endParaRPr lang="en-US" dirty="0"/>
          </a:p>
          <a:p>
            <a:r>
              <a:rPr lang="en-US" dirty="0" smtClean="0"/>
              <a:t>Slaves generally could not leave town without a pass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 needed a pass to board any ship</a:t>
            </a:r>
          </a:p>
          <a:p>
            <a:endParaRPr lang="en-US" dirty="0"/>
          </a:p>
          <a:p>
            <a:r>
              <a:rPr lang="en-US" dirty="0" err="1" smtClean="0"/>
              <a:t>Stono</a:t>
            </a:r>
            <a:r>
              <a:rPr lang="en-US" dirty="0" smtClean="0"/>
              <a:t> Rebellion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</a:t>
            </a:r>
            <a:r>
              <a:rPr lang="en-US" dirty="0" smtClean="0"/>
              <a:t>. Why did most German immigrants come to America?</a:t>
            </a:r>
          </a:p>
          <a:p>
            <a:endParaRPr lang="en-US" dirty="0" smtClean="0"/>
          </a:p>
          <a:p>
            <a:r>
              <a:rPr lang="en-US" dirty="0" smtClean="0"/>
              <a:t>2. Where did </a:t>
            </a:r>
            <a:r>
              <a:rPr lang="en-US" dirty="0" smtClean="0"/>
              <a:t>the MOST </a:t>
            </a:r>
            <a:r>
              <a:rPr lang="en-US" dirty="0" smtClean="0"/>
              <a:t>of the African Slaves </a:t>
            </a:r>
            <a:r>
              <a:rPr lang="en-US" dirty="0" smtClean="0"/>
              <a:t>get taken </a:t>
            </a:r>
            <a:r>
              <a:rPr lang="en-US" dirty="0" smtClean="0"/>
              <a:t>to?</a:t>
            </a:r>
          </a:p>
          <a:p>
            <a:endParaRPr lang="en-US" dirty="0"/>
          </a:p>
          <a:p>
            <a:r>
              <a:rPr lang="en-US" dirty="0" smtClean="0"/>
              <a:t>3. Describe the </a:t>
            </a:r>
            <a:r>
              <a:rPr lang="en-US" dirty="0" smtClean="0">
                <a:solidFill>
                  <a:srgbClr val="FF0000"/>
                </a:solidFill>
              </a:rPr>
              <a:t>MIDDLE PASSAGE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4. What were 3 of the jobs a slave could do in </a:t>
            </a:r>
            <a:r>
              <a:rPr lang="en-US" dirty="0" smtClean="0">
                <a:solidFill>
                  <a:srgbClr val="FF0000"/>
                </a:solidFill>
              </a:rPr>
              <a:t>NEW ENGLAND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American </a:t>
            </a:r>
            <a:r>
              <a:rPr lang="en-US" dirty="0" smtClean="0"/>
              <a:t>Colonies </a:t>
            </a:r>
            <a:r>
              <a:rPr lang="en-US" smtClean="0"/>
              <a:t>and England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Magna Carta (1215)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Limited power of the King</a:t>
            </a:r>
          </a:p>
          <a:p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et limitations on </a:t>
            </a:r>
            <a:r>
              <a:rPr lang="en-US" dirty="0" smtClean="0">
                <a:solidFill>
                  <a:srgbClr val="FF0000"/>
                </a:solidFill>
              </a:rPr>
              <a:t>TAXES</a:t>
            </a:r>
            <a:r>
              <a:rPr lang="en-US" dirty="0" smtClean="0"/>
              <a:t> the King could set / must ask nobles </a:t>
            </a:r>
          </a:p>
          <a:p>
            <a:endParaRPr lang="en-US" dirty="0"/>
          </a:p>
          <a:p>
            <a:r>
              <a:rPr lang="en-US" dirty="0" smtClean="0"/>
              <a:t>Gave right to trial (not always fair)</a:t>
            </a:r>
          </a:p>
          <a:p>
            <a:endParaRPr lang="en-US" dirty="0"/>
          </a:p>
          <a:p>
            <a:r>
              <a:rPr lang="en-US" dirty="0" smtClean="0"/>
              <a:t>Quick or speedy justice</a:t>
            </a:r>
            <a:endParaRPr lang="en-US" dirty="0"/>
          </a:p>
        </p:txBody>
      </p:sp>
      <p:pic>
        <p:nvPicPr>
          <p:cNvPr id="1026" name="Picture 2" descr="King Pounding Fist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585" y="152400"/>
            <a:ext cx="2362200" cy="236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0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Rights (1689)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Habeas Corpus</a:t>
            </a:r>
            <a:r>
              <a:rPr lang="en-US" dirty="0" smtClean="0"/>
              <a:t>: Can’t be held (in jail) w/o being charged w/ a crime</a:t>
            </a:r>
          </a:p>
          <a:p>
            <a:endParaRPr lang="en-US" dirty="0"/>
          </a:p>
          <a:p>
            <a:r>
              <a:rPr lang="en-US" dirty="0" smtClean="0"/>
              <a:t>No army in times of peace (lowered taxes)</a:t>
            </a:r>
          </a:p>
          <a:p>
            <a:endParaRPr lang="en-US" dirty="0" smtClean="0"/>
          </a:p>
          <a:p>
            <a:r>
              <a:rPr lang="en-US" dirty="0" smtClean="0"/>
              <a:t>King could not limit free speech</a:t>
            </a:r>
          </a:p>
          <a:p>
            <a:endParaRPr lang="en-US" dirty="0"/>
          </a:p>
          <a:p>
            <a:r>
              <a:rPr lang="en-US" dirty="0" smtClean="0"/>
              <a:t>Right to bear arms / no cruel or unusual punishment</a:t>
            </a:r>
          </a:p>
        </p:txBody>
      </p:sp>
    </p:spTree>
    <p:extLst>
      <p:ext uri="{BB962C8B-B14F-4D97-AF65-F5344CB8AC3E}">
        <p14:creationId xmlns:p14="http://schemas.microsoft.com/office/powerpoint/2010/main" val="376234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olonists were </a:t>
            </a:r>
            <a:r>
              <a:rPr lang="en-US" dirty="0" smtClean="0">
                <a:solidFill>
                  <a:srgbClr val="FF0000"/>
                </a:solidFill>
              </a:rPr>
              <a:t>SELF SUFFICIENT </a:t>
            </a:r>
            <a:r>
              <a:rPr lang="en-US" dirty="0" smtClean="0"/>
              <a:t>(survived w/o others help)</a:t>
            </a:r>
          </a:p>
          <a:p>
            <a:endParaRPr lang="en-US" dirty="0"/>
          </a:p>
          <a:p>
            <a:r>
              <a:rPr lang="en-US" dirty="0" smtClean="0"/>
              <a:t>With the new </a:t>
            </a:r>
            <a:r>
              <a:rPr lang="en-US" dirty="0" smtClean="0">
                <a:solidFill>
                  <a:srgbClr val="FF0000"/>
                </a:solidFill>
              </a:rPr>
              <a:t>TRANSATLANCTIC</a:t>
            </a:r>
            <a:r>
              <a:rPr lang="en-US" dirty="0" smtClean="0"/>
              <a:t> trade they could buy goods from Europe</a:t>
            </a:r>
          </a:p>
          <a:p>
            <a:endParaRPr lang="en-US" dirty="0"/>
          </a:p>
          <a:p>
            <a:r>
              <a:rPr lang="en-US" dirty="0" smtClean="0"/>
              <a:t>Survival was now possible from outside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Navigation Acts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Laws set to make England wealthy</a:t>
            </a:r>
          </a:p>
          <a:p>
            <a:endParaRPr lang="en-US" dirty="0"/>
          </a:p>
          <a:p>
            <a:r>
              <a:rPr lang="en-US" dirty="0" smtClean="0"/>
              <a:t>1. </a:t>
            </a:r>
            <a:r>
              <a:rPr lang="en-US" dirty="0"/>
              <a:t>C</a:t>
            </a:r>
            <a:r>
              <a:rPr lang="en-US" dirty="0" smtClean="0"/>
              <a:t>olonies must ship </a:t>
            </a:r>
            <a:r>
              <a:rPr lang="en-US" dirty="0" smtClean="0">
                <a:solidFill>
                  <a:srgbClr val="FF0000"/>
                </a:solidFill>
              </a:rPr>
              <a:t>TOBACCO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SUGAR</a:t>
            </a:r>
            <a:r>
              <a:rPr lang="en-US" dirty="0" smtClean="0"/>
              <a:t> to ENGLAND only</a:t>
            </a:r>
          </a:p>
          <a:p>
            <a:endParaRPr lang="en-US" dirty="0"/>
          </a:p>
          <a:p>
            <a:r>
              <a:rPr lang="en-US" dirty="0" smtClean="0"/>
              <a:t>2. Any goods arriving in colonies must be brought through an ENGLISH port for TAXATION</a:t>
            </a:r>
          </a:p>
          <a:p>
            <a:endParaRPr lang="en-US" dirty="0"/>
          </a:p>
          <a:p>
            <a:r>
              <a:rPr lang="en-US" dirty="0" smtClean="0"/>
              <a:t>This ensured taxes were paid on all goods brought to the colonies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Triangular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Raw materials </a:t>
            </a:r>
            <a:r>
              <a:rPr lang="en-US" dirty="0" smtClean="0"/>
              <a:t>(timber, tobacco) to from America to Europe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Manufactured goods </a:t>
            </a:r>
            <a:r>
              <a:rPr lang="en-US" dirty="0" smtClean="0"/>
              <a:t>(guns, chairs) from Europe to Africa</a:t>
            </a:r>
          </a:p>
          <a:p>
            <a:endParaRPr lang="en-US" dirty="0"/>
          </a:p>
          <a:p>
            <a:r>
              <a:rPr lang="en-US" dirty="0" smtClean="0"/>
              <a:t>Enslaved Africans from Africa to America (Middle Passage)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Immigration and Slavery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a/ac/Triangular_trade.png/250px-Triangular_trad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51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82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Ideas: Enlightenment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0000"/>
                </a:solidFill>
              </a:rPr>
              <a:t>Scientific Revolution</a:t>
            </a:r>
          </a:p>
          <a:p>
            <a:endParaRPr lang="en-US" dirty="0"/>
          </a:p>
          <a:p>
            <a:r>
              <a:rPr lang="en-US" dirty="0"/>
              <a:t>Used Physics and Math to explain the </a:t>
            </a:r>
            <a:r>
              <a:rPr lang="en-US" dirty="0" smtClean="0"/>
              <a:t>world (scientific method)</a:t>
            </a:r>
          </a:p>
          <a:p>
            <a:endParaRPr lang="en-US" dirty="0"/>
          </a:p>
          <a:p>
            <a:r>
              <a:rPr lang="en-US" dirty="0" smtClean="0"/>
              <a:t>People like Isaac Newton and Ben </a:t>
            </a:r>
            <a:r>
              <a:rPr lang="en-US" dirty="0"/>
              <a:t>Franklin</a:t>
            </a:r>
          </a:p>
          <a:p>
            <a:endParaRPr lang="en-US" dirty="0" smtClean="0"/>
          </a:p>
          <a:p>
            <a:r>
              <a:rPr lang="en-US" dirty="0" smtClean="0"/>
              <a:t>Leads to inventions: Lightning rod, </a:t>
            </a:r>
            <a:r>
              <a:rPr lang="en-US" smtClean="0"/>
              <a:t>bifocal glasses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Awakening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Religious </a:t>
            </a:r>
            <a:r>
              <a:rPr lang="en-US" dirty="0" smtClean="0">
                <a:solidFill>
                  <a:srgbClr val="FF0000"/>
                </a:solidFill>
              </a:rPr>
              <a:t>movement </a:t>
            </a:r>
            <a:r>
              <a:rPr lang="en-US" b="1" dirty="0" smtClean="0">
                <a:solidFill>
                  <a:srgbClr val="FF0000"/>
                </a:solidFill>
              </a:rPr>
              <a:t>in the 13 American Colonies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Opposite of </a:t>
            </a:r>
            <a:r>
              <a:rPr lang="en-US" dirty="0" smtClean="0"/>
              <a:t>Enlightenment</a:t>
            </a:r>
            <a:endParaRPr lang="en-US" dirty="0"/>
          </a:p>
          <a:p>
            <a:endParaRPr lang="en-US" dirty="0"/>
          </a:p>
          <a:p>
            <a:r>
              <a:rPr lang="en-US" dirty="0"/>
              <a:t>Claimed God was responsible for </a:t>
            </a:r>
            <a:r>
              <a:rPr lang="en-US" dirty="0" smtClean="0"/>
              <a:t>everything and the Earth’s creation</a:t>
            </a:r>
          </a:p>
          <a:p>
            <a:endParaRPr lang="en-US" dirty="0"/>
          </a:p>
          <a:p>
            <a:r>
              <a:rPr lang="en-US" dirty="0" smtClean="0"/>
              <a:t>Many African slaves find it appealing and convert to Christianity for the 1</a:t>
            </a:r>
            <a:r>
              <a:rPr lang="en-US" baseline="30000" dirty="0" smtClean="0"/>
              <a:t>st</a:t>
            </a:r>
            <a:r>
              <a:rPr lang="en-US" dirty="0" smtClean="0"/>
              <a:t>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List 2 parts of the </a:t>
            </a:r>
            <a:r>
              <a:rPr lang="en-US" dirty="0" smtClean="0">
                <a:solidFill>
                  <a:srgbClr val="FF0000"/>
                </a:solidFill>
              </a:rPr>
              <a:t>MAGNA CARTA.</a:t>
            </a:r>
          </a:p>
          <a:p>
            <a:endParaRPr lang="en-US" dirty="0"/>
          </a:p>
          <a:p>
            <a:r>
              <a:rPr lang="en-US" dirty="0" smtClean="0"/>
              <a:t>2. What </a:t>
            </a:r>
            <a:r>
              <a:rPr lang="en-US" smtClean="0"/>
              <a:t>does “Habeas </a:t>
            </a:r>
            <a:r>
              <a:rPr lang="en-US" dirty="0"/>
              <a:t>C</a:t>
            </a:r>
            <a:r>
              <a:rPr lang="en-US" smtClean="0"/>
              <a:t>orpus</a:t>
            </a:r>
            <a:r>
              <a:rPr lang="en-US" dirty="0" smtClean="0"/>
              <a:t>” mean?</a:t>
            </a:r>
          </a:p>
          <a:p>
            <a:endParaRPr lang="en-US" dirty="0"/>
          </a:p>
          <a:p>
            <a:r>
              <a:rPr lang="en-US" dirty="0" smtClean="0"/>
              <a:t>3. Through the </a:t>
            </a:r>
            <a:r>
              <a:rPr lang="en-US" dirty="0" smtClean="0">
                <a:solidFill>
                  <a:srgbClr val="FF0000"/>
                </a:solidFill>
              </a:rPr>
              <a:t>NAVIGATION ACTS </a:t>
            </a:r>
            <a:r>
              <a:rPr lang="en-US" dirty="0" smtClean="0"/>
              <a:t>what 2 crops must be traded to England only?</a:t>
            </a:r>
          </a:p>
          <a:p>
            <a:endParaRPr lang="en-US" dirty="0" smtClean="0"/>
          </a:p>
          <a:p>
            <a:r>
              <a:rPr lang="en-US" dirty="0" smtClean="0"/>
              <a:t>4. Compare the </a:t>
            </a:r>
            <a:r>
              <a:rPr lang="en-US" dirty="0" smtClean="0">
                <a:solidFill>
                  <a:srgbClr val="FF0000"/>
                </a:solidFill>
              </a:rPr>
              <a:t>ENGLIGHTENMENT</a:t>
            </a:r>
            <a:r>
              <a:rPr lang="en-US" dirty="0" smtClean="0"/>
              <a:t> to the </a:t>
            </a:r>
            <a:r>
              <a:rPr lang="en-US" dirty="0" smtClean="0">
                <a:solidFill>
                  <a:srgbClr val="FF0000"/>
                </a:solidFill>
              </a:rPr>
              <a:t>GREAT AWAKENING.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Comparing Regional Cultures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Cold climate = Little farming</a:t>
            </a:r>
          </a:p>
          <a:p>
            <a:endParaRPr lang="en-US" dirty="0"/>
          </a:p>
          <a:p>
            <a:r>
              <a:rPr lang="en-US" dirty="0" smtClean="0"/>
              <a:t>Fish / timber were major EXPORTS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Boston</a:t>
            </a:r>
            <a:r>
              <a:rPr lang="en-US" dirty="0" smtClean="0"/>
              <a:t> was biggest trading port</a:t>
            </a:r>
          </a:p>
          <a:p>
            <a:endParaRPr lang="en-US" dirty="0"/>
          </a:p>
          <a:p>
            <a:r>
              <a:rPr lang="en-US" dirty="0" smtClean="0"/>
              <a:t>Generally wealthier people came here</a:t>
            </a:r>
            <a:endParaRPr lang="en-US" dirty="0"/>
          </a:p>
        </p:txBody>
      </p:sp>
      <p:pic>
        <p:nvPicPr>
          <p:cNvPr id="2050" name="Picture 2" descr="Polar Bear Ice Fishing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1000"/>
            <a:ext cx="1771649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Temperate climate / some farming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WHEAT</a:t>
            </a:r>
            <a:r>
              <a:rPr lang="en-US" dirty="0" smtClean="0"/>
              <a:t> was major export</a:t>
            </a:r>
          </a:p>
          <a:p>
            <a:endParaRPr lang="en-US" dirty="0"/>
          </a:p>
          <a:p>
            <a:r>
              <a:rPr lang="en-US" dirty="0" smtClean="0"/>
              <a:t>Philly and NY were biggest cities (25k)</a:t>
            </a:r>
          </a:p>
          <a:p>
            <a:endParaRPr lang="en-US" dirty="0"/>
          </a:p>
          <a:p>
            <a:r>
              <a:rPr lang="en-US" dirty="0" smtClean="0"/>
              <a:t>Mostly </a:t>
            </a:r>
            <a:r>
              <a:rPr lang="en-US" dirty="0" smtClean="0">
                <a:solidFill>
                  <a:srgbClr val="FF0000"/>
                </a:solidFill>
              </a:rPr>
              <a:t>English </a:t>
            </a:r>
            <a:r>
              <a:rPr lang="en-US" dirty="0" smtClean="0"/>
              <a:t>immigrants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Warmest climate = Mostly farming</a:t>
            </a:r>
          </a:p>
          <a:p>
            <a:endParaRPr lang="en-US" dirty="0"/>
          </a:p>
          <a:p>
            <a:r>
              <a:rPr lang="en-US" dirty="0" smtClean="0"/>
              <a:t>Produced most valuable crops; rice, indigo, </a:t>
            </a:r>
            <a:r>
              <a:rPr lang="en-US" dirty="0" smtClean="0">
                <a:solidFill>
                  <a:srgbClr val="FF0000"/>
                </a:solidFill>
              </a:rPr>
              <a:t>TOBACCO</a:t>
            </a:r>
          </a:p>
          <a:p>
            <a:endParaRPr lang="en-US" dirty="0"/>
          </a:p>
          <a:p>
            <a:r>
              <a:rPr lang="en-US" dirty="0" smtClean="0"/>
              <a:t>Most profitable area to live / did NOT pay workers</a:t>
            </a:r>
          </a:p>
          <a:p>
            <a:endParaRPr lang="en-US" dirty="0"/>
          </a:p>
          <a:p>
            <a:r>
              <a:rPr lang="en-US" dirty="0" smtClean="0"/>
              <a:t>Used slaves to cultivate (grow) crops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Sunshine Icon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9817"/>
            <a:ext cx="1466849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7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Women were PROPTERY of men</a:t>
            </a:r>
          </a:p>
          <a:p>
            <a:endParaRPr lang="en-US" dirty="0"/>
          </a:p>
          <a:p>
            <a:r>
              <a:rPr lang="en-US" sz="3500" b="1" dirty="0" smtClean="0"/>
              <a:t>Could not :</a:t>
            </a:r>
          </a:p>
          <a:p>
            <a:r>
              <a:rPr lang="en-US" sz="3500" dirty="0" smtClean="0"/>
              <a:t>Vote</a:t>
            </a:r>
          </a:p>
          <a:p>
            <a:endParaRPr lang="en-US" sz="3500" dirty="0"/>
          </a:p>
          <a:p>
            <a:r>
              <a:rPr lang="en-US" sz="3500" dirty="0" smtClean="0"/>
              <a:t>Own land</a:t>
            </a:r>
          </a:p>
          <a:p>
            <a:endParaRPr lang="en-US" sz="3500" dirty="0" smtClean="0"/>
          </a:p>
          <a:p>
            <a:r>
              <a:rPr lang="en-US" sz="3500" dirty="0" smtClean="0"/>
              <a:t>Hold office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Jobs included:</a:t>
            </a:r>
          </a:p>
          <a:p>
            <a:endParaRPr lang="en-US" dirty="0"/>
          </a:p>
          <a:p>
            <a:r>
              <a:rPr lang="en-US" dirty="0" smtClean="0"/>
              <a:t>Cook / clean</a:t>
            </a:r>
          </a:p>
          <a:p>
            <a:endParaRPr lang="en-US" dirty="0"/>
          </a:p>
          <a:p>
            <a:r>
              <a:rPr lang="en-US" dirty="0" smtClean="0"/>
              <a:t>Sew / laundry</a:t>
            </a:r>
          </a:p>
          <a:p>
            <a:endParaRPr lang="en-US" dirty="0"/>
          </a:p>
          <a:p>
            <a:r>
              <a:rPr lang="en-US" dirty="0" smtClean="0"/>
              <a:t>Garden</a:t>
            </a:r>
          </a:p>
          <a:p>
            <a:endParaRPr lang="en-US" dirty="0"/>
          </a:p>
          <a:p>
            <a:r>
              <a:rPr lang="en-US" dirty="0" smtClean="0"/>
              <a:t>Child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Englanders learned to read by reading the </a:t>
            </a:r>
            <a:r>
              <a:rPr lang="en-US" dirty="0" smtClean="0">
                <a:solidFill>
                  <a:srgbClr val="FF0000"/>
                </a:solidFill>
              </a:rPr>
              <a:t>BIBLE</a:t>
            </a:r>
            <a:r>
              <a:rPr lang="en-US" dirty="0" smtClean="0"/>
              <a:t> daily</a:t>
            </a:r>
          </a:p>
          <a:p>
            <a:endParaRPr lang="en-US" dirty="0"/>
          </a:p>
          <a:p>
            <a:r>
              <a:rPr lang="en-US" dirty="0" smtClean="0"/>
              <a:t>Usually children were home schooled</a:t>
            </a:r>
          </a:p>
          <a:p>
            <a:endParaRPr lang="en-US" dirty="0"/>
          </a:p>
          <a:p>
            <a:r>
              <a:rPr lang="en-US" dirty="0" smtClean="0"/>
              <a:t>Wealthy could hire a tutor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Harvard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Colonial University (150 students)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80 - 90% of England’s colonies were filled with English immigrants</a:t>
            </a:r>
          </a:p>
          <a:p>
            <a:endParaRPr lang="en-US" dirty="0"/>
          </a:p>
          <a:p>
            <a:r>
              <a:rPr lang="en-US" dirty="0" smtClean="0"/>
              <a:t>Most were </a:t>
            </a:r>
            <a:r>
              <a:rPr lang="en-US" dirty="0" smtClean="0">
                <a:solidFill>
                  <a:srgbClr val="FF0000"/>
                </a:solidFill>
              </a:rPr>
              <a:t>indentured servants</a:t>
            </a:r>
          </a:p>
          <a:p>
            <a:endParaRPr lang="en-US" dirty="0"/>
          </a:p>
          <a:p>
            <a:r>
              <a:rPr lang="en-US" dirty="0" smtClean="0"/>
              <a:t>Worked 4-7 years in exchange for passage to the New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 Room school house; walked from miles around</a:t>
            </a:r>
          </a:p>
          <a:p>
            <a:endParaRPr lang="en-US" dirty="0"/>
          </a:p>
          <a:p>
            <a:r>
              <a:rPr lang="en-US" dirty="0" smtClean="0"/>
              <a:t>All grades in same room</a:t>
            </a:r>
          </a:p>
          <a:p>
            <a:endParaRPr lang="en-US" dirty="0"/>
          </a:p>
          <a:p>
            <a:r>
              <a:rPr lang="en-US" dirty="0" smtClean="0"/>
              <a:t>Subjects were: Reading, writing and arithmetic </a:t>
            </a:r>
          </a:p>
          <a:p>
            <a:endParaRPr lang="en-US" dirty="0"/>
          </a:p>
          <a:p>
            <a:r>
              <a:rPr lang="en-US" dirty="0" smtClean="0"/>
              <a:t>Teachers were mostly female</a:t>
            </a:r>
          </a:p>
          <a:p>
            <a:endParaRPr lang="en-US" dirty="0"/>
          </a:p>
          <a:p>
            <a:r>
              <a:rPr lang="en-US" dirty="0" smtClean="0"/>
              <a:t>Rules were VERY STRICT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Punishment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Fine and EXPULSION for the following offenses:</a:t>
            </a:r>
          </a:p>
          <a:p>
            <a:endParaRPr lang="en-US" sz="3000" dirty="0"/>
          </a:p>
          <a:p>
            <a:r>
              <a:rPr lang="en-US" sz="3000" dirty="0" smtClean="0"/>
              <a:t>Fighting </a:t>
            </a:r>
          </a:p>
          <a:p>
            <a:endParaRPr lang="en-US" sz="3000" dirty="0"/>
          </a:p>
          <a:p>
            <a:r>
              <a:rPr lang="en-US" sz="3000" dirty="0"/>
              <a:t>B</a:t>
            </a:r>
            <a:r>
              <a:rPr lang="en-US" sz="3000" dirty="0" smtClean="0"/>
              <a:t>ad language</a:t>
            </a:r>
          </a:p>
          <a:p>
            <a:endParaRPr lang="en-US" sz="3000" dirty="0"/>
          </a:p>
          <a:p>
            <a:r>
              <a:rPr lang="en-US" sz="3000" dirty="0" smtClean="0"/>
              <a:t> Lying</a:t>
            </a:r>
          </a:p>
          <a:p>
            <a:endParaRPr lang="en-US" sz="3000" dirty="0"/>
          </a:p>
          <a:p>
            <a:r>
              <a:rPr lang="en-US" sz="3000" dirty="0"/>
              <a:t>C</a:t>
            </a:r>
            <a:r>
              <a:rPr lang="en-US" sz="3000" dirty="0" smtClean="0"/>
              <a:t>hallenging authority</a:t>
            </a:r>
          </a:p>
          <a:p>
            <a:endParaRPr lang="en-US" sz="3000" dirty="0"/>
          </a:p>
          <a:p>
            <a:r>
              <a:rPr lang="en-US" sz="3000" dirty="0"/>
              <a:t>L</a:t>
            </a:r>
            <a:r>
              <a:rPr lang="en-US" sz="3000" dirty="0" smtClean="0"/>
              <a:t>aziness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12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What was the major export of </a:t>
            </a:r>
            <a:r>
              <a:rPr lang="en-US" dirty="0" smtClean="0">
                <a:solidFill>
                  <a:srgbClr val="FF0000"/>
                </a:solidFill>
              </a:rPr>
              <a:t>New England</a:t>
            </a:r>
            <a:r>
              <a:rPr lang="en-US" dirty="0" smtClean="0"/>
              <a:t>? Why?</a:t>
            </a:r>
          </a:p>
          <a:p>
            <a:endParaRPr lang="en-US" dirty="0"/>
          </a:p>
          <a:p>
            <a:r>
              <a:rPr lang="en-US" dirty="0" smtClean="0"/>
              <a:t>2. What was the climate of the </a:t>
            </a:r>
            <a:r>
              <a:rPr lang="en-US" dirty="0" smtClean="0">
                <a:solidFill>
                  <a:srgbClr val="FF0000"/>
                </a:solidFill>
              </a:rPr>
              <a:t>Middle Colonies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3. Which area produced the most VALUABLE crops? </a:t>
            </a:r>
          </a:p>
          <a:p>
            <a:endParaRPr lang="en-US" dirty="0"/>
          </a:p>
          <a:p>
            <a:r>
              <a:rPr lang="en-US" dirty="0" smtClean="0"/>
              <a:t>4. Describe the role of women, in the past.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French and Indian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French / Indian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1754 – 1763</a:t>
            </a:r>
          </a:p>
          <a:p>
            <a:endParaRPr lang="en-US" dirty="0" smtClean="0"/>
          </a:p>
          <a:p>
            <a:r>
              <a:rPr lang="en-US" dirty="0" smtClean="0"/>
              <a:t>Known as the </a:t>
            </a:r>
            <a:r>
              <a:rPr lang="en-US" dirty="0" smtClean="0">
                <a:solidFill>
                  <a:srgbClr val="FF0000"/>
                </a:solidFill>
              </a:rPr>
              <a:t>7 years war </a:t>
            </a:r>
            <a:r>
              <a:rPr lang="en-US" dirty="0" smtClean="0"/>
              <a:t>in Europe</a:t>
            </a:r>
          </a:p>
          <a:p>
            <a:endParaRPr lang="en-US" dirty="0" smtClean="0"/>
          </a:p>
          <a:p>
            <a:r>
              <a:rPr lang="en-US" dirty="0" smtClean="0"/>
              <a:t>Fought between </a:t>
            </a:r>
            <a:r>
              <a:rPr lang="en-US" dirty="0" smtClean="0">
                <a:solidFill>
                  <a:srgbClr val="FF0000"/>
                </a:solidFill>
              </a:rPr>
              <a:t>France</a:t>
            </a:r>
            <a:r>
              <a:rPr lang="en-US" dirty="0" smtClean="0"/>
              <a:t> (and Indians) versus </a:t>
            </a:r>
            <a:r>
              <a:rPr lang="en-US" dirty="0" smtClean="0">
                <a:solidFill>
                  <a:srgbClr val="FF0000"/>
                </a:solidFill>
              </a:rPr>
              <a:t>England</a:t>
            </a:r>
            <a:r>
              <a:rPr lang="en-US" dirty="0" smtClean="0"/>
              <a:t> and their territories in America</a:t>
            </a:r>
          </a:p>
        </p:txBody>
      </p:sp>
      <p:pic>
        <p:nvPicPr>
          <p:cNvPr id="8194" name="Picture 2" descr="Soldier with gun advancing cautiously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3036" y="4873386"/>
            <a:ext cx="1981200" cy="1981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439574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Rivalry (competition) between Britain and France</a:t>
            </a:r>
          </a:p>
          <a:p>
            <a:endParaRPr lang="en-US" dirty="0"/>
          </a:p>
          <a:p>
            <a:r>
              <a:rPr lang="en-US" dirty="0" smtClean="0"/>
              <a:t>French settlements were inland (Mid West), built </a:t>
            </a:r>
            <a:r>
              <a:rPr lang="en-US" dirty="0" smtClean="0">
                <a:solidFill>
                  <a:srgbClr val="FF0000"/>
                </a:solidFill>
              </a:rPr>
              <a:t>FORTS</a:t>
            </a:r>
          </a:p>
          <a:p>
            <a:endParaRPr lang="en-US" dirty="0"/>
          </a:p>
          <a:p>
            <a:r>
              <a:rPr lang="en-US" dirty="0" smtClean="0"/>
              <a:t>English settlements were along the coast and they cleared land for agriculture and built </a:t>
            </a:r>
            <a:r>
              <a:rPr lang="en-US" dirty="0" smtClean="0">
                <a:solidFill>
                  <a:srgbClr val="FF0000"/>
                </a:solidFill>
              </a:rPr>
              <a:t>TOWNS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b/b0/Nouvelle-France_map-en.svg/1024px-Nouvelle-France_map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9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Benjamin Franklin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08329"/>
            <a:ext cx="8229600" cy="43178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Pennsylvania; Creates </a:t>
            </a:r>
            <a:r>
              <a:rPr lang="en-US" dirty="0">
                <a:solidFill>
                  <a:srgbClr val="FF0000"/>
                </a:solidFill>
              </a:rPr>
              <a:t>ALBANY PLAN of UNION</a:t>
            </a:r>
          </a:p>
          <a:p>
            <a:endParaRPr lang="en-US" dirty="0"/>
          </a:p>
          <a:p>
            <a:r>
              <a:rPr lang="en-US" dirty="0"/>
              <a:t>Its purpose was for a unified (ALL COLONIES) war effort against the French</a:t>
            </a:r>
          </a:p>
          <a:p>
            <a:endParaRPr lang="en-US" dirty="0" smtClean="0"/>
          </a:p>
          <a:p>
            <a:r>
              <a:rPr lang="en-US" dirty="0" smtClean="0"/>
              <a:t>All Colonies to essentially fight together</a:t>
            </a:r>
          </a:p>
          <a:p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Postmaster of PA </a:t>
            </a:r>
            <a:endParaRPr lang="en-US" dirty="0"/>
          </a:p>
        </p:txBody>
      </p:sp>
      <p:sp>
        <p:nvSpPr>
          <p:cNvPr id="9" name="AutoShape 4" descr="Image result for ben frankli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806941"/>
            <a:ext cx="1676400" cy="205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8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Virginia Colony</a:t>
            </a:r>
          </a:p>
          <a:p>
            <a:endParaRPr lang="en-US" dirty="0"/>
          </a:p>
          <a:p>
            <a:r>
              <a:rPr lang="en-US" dirty="0" smtClean="0"/>
              <a:t>English </a:t>
            </a:r>
            <a:r>
              <a:rPr lang="en-US" dirty="0"/>
              <a:t>Colonial commander</a:t>
            </a:r>
          </a:p>
          <a:p>
            <a:endParaRPr lang="en-US" dirty="0"/>
          </a:p>
          <a:p>
            <a:r>
              <a:rPr lang="en-US" dirty="0"/>
              <a:t>Shot 4x but survives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Loses 1</a:t>
            </a:r>
            <a:r>
              <a:rPr lang="en-US" baseline="30000" dirty="0" smtClean="0"/>
              <a:t>st</a:t>
            </a:r>
            <a:r>
              <a:rPr lang="en-US" dirty="0" smtClean="0"/>
              <a:t> battle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828800"/>
            <a:ext cx="287740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 Necessity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900 French vs. almost 2,000 British</a:t>
            </a:r>
          </a:p>
          <a:p>
            <a:endParaRPr lang="en-US" dirty="0"/>
          </a:p>
          <a:p>
            <a:r>
              <a:rPr lang="en-US" dirty="0" smtClean="0"/>
              <a:t>3 hour battle, 1/3 of British troops killed</a:t>
            </a:r>
          </a:p>
          <a:p>
            <a:endParaRPr lang="en-US" dirty="0"/>
          </a:p>
          <a:p>
            <a:r>
              <a:rPr lang="en-US" dirty="0" smtClean="0"/>
              <a:t>British fought in straight lines</a:t>
            </a:r>
          </a:p>
          <a:p>
            <a:endParaRPr lang="en-US" dirty="0"/>
          </a:p>
          <a:p>
            <a:r>
              <a:rPr lang="en-US" dirty="0" smtClean="0"/>
              <a:t>French used </a:t>
            </a:r>
            <a:r>
              <a:rPr lang="en-US" dirty="0" smtClean="0">
                <a:solidFill>
                  <a:srgbClr val="FF0000"/>
                </a:solidFill>
              </a:rPr>
              <a:t>mobile</a:t>
            </a:r>
            <a:r>
              <a:rPr lang="en-US" dirty="0" smtClean="0"/>
              <a:t> warfare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Irish from </a:t>
            </a:r>
            <a:r>
              <a:rPr lang="en-US" dirty="0" smtClean="0">
                <a:solidFill>
                  <a:srgbClr val="FF0000"/>
                </a:solidFill>
              </a:rPr>
              <a:t>IRELAND</a:t>
            </a:r>
            <a:r>
              <a:rPr lang="en-US" dirty="0" smtClean="0"/>
              <a:t> immigrate</a:t>
            </a:r>
          </a:p>
          <a:p>
            <a:endParaRPr lang="en-US" dirty="0"/>
          </a:p>
          <a:p>
            <a:r>
              <a:rPr lang="en-US" dirty="0" smtClean="0"/>
              <a:t>Over </a:t>
            </a:r>
            <a:r>
              <a:rPr lang="en-US" dirty="0"/>
              <a:t>250k Irish move to America</a:t>
            </a:r>
          </a:p>
          <a:p>
            <a:endParaRPr lang="en-US" dirty="0"/>
          </a:p>
          <a:p>
            <a:r>
              <a:rPr lang="en-US" dirty="0"/>
              <a:t>Came to look for a new beginning</a:t>
            </a:r>
          </a:p>
          <a:p>
            <a:endParaRPr lang="en-US" dirty="0"/>
          </a:p>
          <a:p>
            <a:r>
              <a:rPr lang="en-US" dirty="0"/>
              <a:t>Move westward to PA in order to farm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England Wins!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British Prime Minister borrows huge sums of </a:t>
            </a:r>
            <a:r>
              <a:rPr lang="en-US" dirty="0" smtClean="0">
                <a:solidFill>
                  <a:srgbClr val="FF0000"/>
                </a:solidFill>
              </a:rPr>
              <a:t>money</a:t>
            </a:r>
            <a:r>
              <a:rPr lang="en-US" dirty="0" smtClean="0"/>
              <a:t> to fight the war</a:t>
            </a:r>
          </a:p>
          <a:p>
            <a:endParaRPr lang="en-US" dirty="0" smtClean="0"/>
          </a:p>
          <a:p>
            <a:r>
              <a:rPr lang="en-US" dirty="0" smtClean="0"/>
              <a:t>British troops better prepared and defeat the French in Western PA</a:t>
            </a:r>
          </a:p>
          <a:p>
            <a:endParaRPr lang="en-US" dirty="0"/>
          </a:p>
          <a:p>
            <a:r>
              <a:rPr lang="en-US" dirty="0" smtClean="0"/>
              <a:t>British would take Fort Duquesne and Fort Niagara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Treaty of Paris 1763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Officially ends the French Indian War in America</a:t>
            </a:r>
          </a:p>
          <a:p>
            <a:endParaRPr lang="en-US" dirty="0" smtClean="0"/>
          </a:p>
          <a:p>
            <a:r>
              <a:rPr lang="en-US" dirty="0" smtClean="0"/>
              <a:t>Canada and all lands east of the Mississippi river except New Orleans annexed (taken) by England</a:t>
            </a:r>
          </a:p>
          <a:p>
            <a:endParaRPr lang="en-US" dirty="0" smtClean="0"/>
          </a:p>
          <a:p>
            <a:r>
              <a:rPr lang="en-US" dirty="0" smtClean="0"/>
              <a:t>England trades Cuba for Florida</a:t>
            </a:r>
          </a:p>
        </p:txBody>
      </p:sp>
      <p:pic>
        <p:nvPicPr>
          <p:cNvPr id="2050" name="Picture 2" descr="Flag with Peace Sign Wav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419600"/>
            <a:ext cx="2057400" cy="2057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12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Who fought in the French Indian War? Who won?</a:t>
            </a:r>
          </a:p>
          <a:p>
            <a:endParaRPr lang="en-US" dirty="0"/>
          </a:p>
          <a:p>
            <a:r>
              <a:rPr lang="en-US" dirty="0" smtClean="0"/>
              <a:t>2. What did BEN </a:t>
            </a:r>
            <a:r>
              <a:rPr lang="en-US" dirty="0" smtClean="0">
                <a:solidFill>
                  <a:srgbClr val="FF0000"/>
                </a:solidFill>
              </a:rPr>
              <a:t>FRANKLIN </a:t>
            </a:r>
            <a:r>
              <a:rPr lang="en-US" dirty="0" smtClean="0"/>
              <a:t>create?</a:t>
            </a:r>
          </a:p>
          <a:p>
            <a:endParaRPr lang="en-US" dirty="0"/>
          </a:p>
          <a:p>
            <a:r>
              <a:rPr lang="en-US" dirty="0" smtClean="0"/>
              <a:t>3. Which commander was shot 4x?</a:t>
            </a:r>
          </a:p>
          <a:p>
            <a:endParaRPr lang="en-US" dirty="0"/>
          </a:p>
          <a:p>
            <a:r>
              <a:rPr lang="en-US" dirty="0" smtClean="0"/>
              <a:t>4. Describe the battle at </a:t>
            </a:r>
            <a:r>
              <a:rPr lang="en-US" dirty="0" smtClean="0">
                <a:solidFill>
                  <a:srgbClr val="FF0000"/>
                </a:solidFill>
              </a:rPr>
              <a:t>Fort Necessity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4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100k: Most were Protestant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War, taxes and religion </a:t>
            </a:r>
            <a:r>
              <a:rPr lang="en-US" dirty="0"/>
              <a:t>forced many to come </a:t>
            </a:r>
            <a:r>
              <a:rPr lang="en-US" dirty="0" smtClean="0"/>
              <a:t>here (Push factors)</a:t>
            </a:r>
            <a:endParaRPr lang="en-US" dirty="0"/>
          </a:p>
          <a:p>
            <a:endParaRPr lang="en-US" dirty="0"/>
          </a:p>
          <a:p>
            <a:r>
              <a:rPr lang="en-US" dirty="0"/>
              <a:t>William Penn recruited many Germans to his territory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4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 in 5 colonists (20%) are African slaves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riangular trade is 3 way trade b/w Africa, America and Europe</a:t>
            </a:r>
          </a:p>
          <a:p>
            <a:endParaRPr lang="en-US" dirty="0"/>
          </a:p>
          <a:p>
            <a:r>
              <a:rPr lang="en-US" dirty="0" smtClean="0"/>
              <a:t>37% taken to </a:t>
            </a:r>
            <a:r>
              <a:rPr lang="en-US" dirty="0" smtClean="0"/>
              <a:t>Brazil / 41% Non-Spanish Caribbean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15% taken to Spanish America</a:t>
            </a:r>
          </a:p>
          <a:p>
            <a:endParaRPr lang="en-US" dirty="0" smtClean="0"/>
          </a:p>
          <a:p>
            <a:r>
              <a:rPr lang="en-US" dirty="0" smtClean="0"/>
              <a:t>4.5% taken to American Colonies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Middle Passage (Africa – </a:t>
            </a:r>
            <a:r>
              <a:rPr lang="en-US" smtClean="0"/>
              <a:t>New World)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 – 8 week journey from Africa to New World</a:t>
            </a:r>
          </a:p>
          <a:p>
            <a:endParaRPr lang="en-US" dirty="0"/>
          </a:p>
          <a:p>
            <a:r>
              <a:rPr lang="en-US" dirty="0" smtClean="0"/>
              <a:t>Slaves were shackled and packed into ships lowest levels</a:t>
            </a:r>
          </a:p>
          <a:p>
            <a:endParaRPr lang="en-US" dirty="0"/>
          </a:p>
          <a:p>
            <a:r>
              <a:rPr lang="en-US" dirty="0" smtClean="0"/>
              <a:t>Each floor was 3ft 3in high</a:t>
            </a:r>
          </a:p>
          <a:p>
            <a:endParaRPr lang="en-US" dirty="0"/>
          </a:p>
          <a:p>
            <a:r>
              <a:rPr lang="en-US" dirty="0"/>
              <a:t>Between 10 and 40% of slaves would die on the way due to: lack of sanitation, air, and </a:t>
            </a:r>
            <a:r>
              <a:rPr lang="en-US" dirty="0" smtClean="0"/>
              <a:t>SUICIDE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a/ac/Triangular_trade.png/250px-Triangular_trad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51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85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Slavery in Southern Colonies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South Carolina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Over </a:t>
            </a:r>
            <a:r>
              <a:rPr lang="en-US" sz="2800" dirty="0" smtClean="0">
                <a:solidFill>
                  <a:srgbClr val="FF0000"/>
                </a:solidFill>
              </a:rPr>
              <a:t>50% </a:t>
            </a:r>
            <a:r>
              <a:rPr lang="en-US" sz="2800" dirty="0" smtClean="0"/>
              <a:t>of population</a:t>
            </a:r>
          </a:p>
          <a:p>
            <a:endParaRPr lang="en-US" sz="2800" dirty="0"/>
          </a:p>
          <a:p>
            <a:r>
              <a:rPr lang="en-US" sz="2800" dirty="0" smtClean="0"/>
              <a:t>Excelled in growing rice b/c they did that in their homeland</a:t>
            </a:r>
          </a:p>
          <a:p>
            <a:endParaRPr lang="en-US" sz="2800" dirty="0"/>
          </a:p>
          <a:p>
            <a:r>
              <a:rPr lang="en-US" sz="2800" dirty="0" smtClean="0"/>
              <a:t>Experienced </a:t>
            </a:r>
            <a:r>
              <a:rPr lang="en-US" sz="2800" dirty="0" smtClean="0">
                <a:solidFill>
                  <a:srgbClr val="FF0000"/>
                </a:solidFill>
              </a:rPr>
              <a:t>WORSE </a:t>
            </a:r>
            <a:r>
              <a:rPr lang="en-US" sz="2800" dirty="0" smtClean="0"/>
              <a:t>physical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conditions </a:t>
            </a:r>
            <a:r>
              <a:rPr lang="en-US" sz="2800" dirty="0" smtClean="0"/>
              <a:t>of all slaves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Georgia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 33% of population</a:t>
            </a:r>
          </a:p>
          <a:p>
            <a:endParaRPr lang="en-US" sz="2800" dirty="0"/>
          </a:p>
          <a:p>
            <a:r>
              <a:rPr lang="en-US" sz="2800" dirty="0" smtClean="0"/>
              <a:t>Separated from their families so other slaves would step into family roles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617186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1245</Words>
  <Application>Microsoft Office PowerPoint</Application>
  <PresentationFormat>On-screen Show (4:3)</PresentationFormat>
  <Paragraphs>286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The American Colonies Take Shape (1607-1765)</vt:lpstr>
      <vt:lpstr>Immigration and Slavery</vt:lpstr>
      <vt:lpstr>Migration </vt:lpstr>
      <vt:lpstr>Immigration</vt:lpstr>
      <vt:lpstr>Germans</vt:lpstr>
      <vt:lpstr>Slave Trade</vt:lpstr>
      <vt:lpstr>Middle Passage (Africa – New World)</vt:lpstr>
      <vt:lpstr>PowerPoint Presentation</vt:lpstr>
      <vt:lpstr>Slavery in Southern Colonies </vt:lpstr>
      <vt:lpstr>New England / Middle Colonies </vt:lpstr>
      <vt:lpstr>Free Africans</vt:lpstr>
      <vt:lpstr>Laws / Revolts</vt:lpstr>
      <vt:lpstr>Section 1 Review:</vt:lpstr>
      <vt:lpstr>The American Colonies and England </vt:lpstr>
      <vt:lpstr>Magna Carta (1215)</vt:lpstr>
      <vt:lpstr>Bill of Rights (1689)</vt:lpstr>
      <vt:lpstr>Consumer Revolution</vt:lpstr>
      <vt:lpstr>Navigation Acts</vt:lpstr>
      <vt:lpstr>Triangular Trade</vt:lpstr>
      <vt:lpstr>PowerPoint Presentation</vt:lpstr>
      <vt:lpstr>New Ideas: Enlightenment</vt:lpstr>
      <vt:lpstr>Great Awakening</vt:lpstr>
      <vt:lpstr>Section 2 Review:</vt:lpstr>
      <vt:lpstr>Comparing Regional Cultures</vt:lpstr>
      <vt:lpstr>New England</vt:lpstr>
      <vt:lpstr>Middle Colonies</vt:lpstr>
      <vt:lpstr>The South</vt:lpstr>
      <vt:lpstr>Women</vt:lpstr>
      <vt:lpstr>Education</vt:lpstr>
      <vt:lpstr>Public School</vt:lpstr>
      <vt:lpstr>Punishment </vt:lpstr>
      <vt:lpstr>Section 3 Review:</vt:lpstr>
      <vt:lpstr>The French and Indian War</vt:lpstr>
      <vt:lpstr>French / Indian War</vt:lpstr>
      <vt:lpstr>Causes of War</vt:lpstr>
      <vt:lpstr>PowerPoint Presentation</vt:lpstr>
      <vt:lpstr>Benjamin Franklin</vt:lpstr>
      <vt:lpstr>George Washington</vt:lpstr>
      <vt:lpstr>Fort Necessity</vt:lpstr>
      <vt:lpstr>England Wins!</vt:lpstr>
      <vt:lpstr>Treaty of Paris 1763</vt:lpstr>
      <vt:lpstr>Section 4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Colonies Take Shape (1607-1765)</dc:title>
  <dc:creator>User</dc:creator>
  <cp:lastModifiedBy>User</cp:lastModifiedBy>
  <cp:revision>52</cp:revision>
  <dcterms:created xsi:type="dcterms:W3CDTF">2016-01-22T18:38:35Z</dcterms:created>
  <dcterms:modified xsi:type="dcterms:W3CDTF">2020-02-21T18:51:53Z</dcterms:modified>
</cp:coreProperties>
</file>